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7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Bold"/>
        <a:ea typeface="Canela Bold"/>
        <a:cs typeface="Canela Bold"/>
        <a:sym typeface="Canela Bold"/>
      </a:defRPr>
    </a:lvl1pPr>
    <a:lvl2pPr marL="0" marR="0" indent="0" algn="l" defTabSz="2438337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Bold"/>
        <a:ea typeface="Canela Bold"/>
        <a:cs typeface="Canela Bold"/>
        <a:sym typeface="Canela Bold"/>
      </a:defRPr>
    </a:lvl2pPr>
    <a:lvl3pPr marL="0" marR="0" indent="0" algn="l" defTabSz="2438337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Bold"/>
        <a:ea typeface="Canela Bold"/>
        <a:cs typeface="Canela Bold"/>
        <a:sym typeface="Canela Bold"/>
      </a:defRPr>
    </a:lvl3pPr>
    <a:lvl4pPr marL="0" marR="0" indent="0" algn="l" defTabSz="2438337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Bold"/>
        <a:ea typeface="Canela Bold"/>
        <a:cs typeface="Canela Bold"/>
        <a:sym typeface="Canela Bold"/>
      </a:defRPr>
    </a:lvl4pPr>
    <a:lvl5pPr marL="0" marR="0" indent="0" algn="l" defTabSz="2438337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Bold"/>
        <a:ea typeface="Canela Bold"/>
        <a:cs typeface="Canela Bold"/>
        <a:sym typeface="Canela Bold"/>
      </a:defRPr>
    </a:lvl5pPr>
    <a:lvl6pPr marL="0" marR="0" indent="0" algn="l" defTabSz="2438337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Bold"/>
        <a:ea typeface="Canela Bold"/>
        <a:cs typeface="Canela Bold"/>
        <a:sym typeface="Canela Bold"/>
      </a:defRPr>
    </a:lvl6pPr>
    <a:lvl7pPr marL="0" marR="0" indent="0" algn="l" defTabSz="2438337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Bold"/>
        <a:ea typeface="Canela Bold"/>
        <a:cs typeface="Canela Bold"/>
        <a:sym typeface="Canela Bold"/>
      </a:defRPr>
    </a:lvl7pPr>
    <a:lvl8pPr marL="0" marR="0" indent="0" algn="l" defTabSz="2438337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Bold"/>
        <a:ea typeface="Canela Bold"/>
        <a:cs typeface="Canela Bold"/>
        <a:sym typeface="Canela Bold"/>
      </a:defRPr>
    </a:lvl8pPr>
    <a:lvl9pPr marL="0" marR="0" indent="0" algn="l" defTabSz="2438337" rtl="0" fontAlgn="auto" latinLnBrk="0" hangingPunct="0">
      <a:lnSpc>
        <a:spcPct val="9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4400" u="none" kumimoji="0" normalizeH="0">
        <a:ln>
          <a:noFill/>
        </a:ln>
        <a:solidFill>
          <a:srgbClr val="000000"/>
        </a:solidFill>
        <a:effectLst/>
        <a:uFillTx/>
        <a:latin typeface="Canela Bold"/>
        <a:ea typeface="Canela Bold"/>
        <a:cs typeface="Canela Bold"/>
        <a:sym typeface="Canela Bold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5EE"/>
          </a:solidFill>
        </a:fill>
      </a:tcStyle>
    </a:wholeTbl>
    <a:band2H>
      <a:tcTxStyle b="def" i="def"/>
      <a:tcStyle>
        <a:tcBdr/>
        <a:fill>
          <a:solidFill>
            <a:srgbClr val="E8EBF7"/>
          </a:solidFill>
        </a:fill>
      </a:tcStyle>
    </a:band2H>
    <a:firstCol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EE5CD"/>
          </a:solidFill>
        </a:fill>
      </a:tcStyle>
    </a:wholeTbl>
    <a:band2H>
      <a:tcTxStyle b="def" i="def"/>
      <a:tcStyle>
        <a:tcBdr/>
        <a:fill>
          <a:solidFill>
            <a:srgbClr val="E8F2E7"/>
          </a:solidFill>
        </a:fill>
      </a:tcStyle>
    </a:band2H>
    <a:firstCol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8D3E5"/>
          </a:solidFill>
        </a:fill>
      </a:tcStyle>
    </a:wholeTbl>
    <a:band2H>
      <a:tcTxStyle b="def" i="def"/>
      <a:tcStyle>
        <a:tcBdr/>
        <a:fill>
          <a:solidFill>
            <a:srgbClr val="ECEAF3"/>
          </a:solidFill>
        </a:fill>
      </a:tcStyle>
    </a:band2H>
    <a:firstCol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nela Bold"/>
          <a:ea typeface="Canela Bold"/>
          <a:cs typeface="Canela Bold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nela Bold"/>
          <a:ea typeface="Canela Bold"/>
          <a:cs typeface="Canela Bold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6" name="Shape 17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ody Level One…"/>
          <p:cNvSpPr txBox="1"/>
          <p:nvPr>
            <p:ph type="body" sz="quarter" idx="1" hasCustomPrompt="1"/>
          </p:nvPr>
        </p:nvSpPr>
        <p:spPr>
          <a:xfrm>
            <a:off x="1219200" y="11986162"/>
            <a:ext cx="21945599" cy="60579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29" sz="30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1pPr>
            <a:lvl2pPr marL="918440" indent="-372340" algn="ctr" defTabSz="825500">
              <a:lnSpc>
                <a:spcPct val="100000"/>
              </a:lnSpc>
              <a:spcBef>
                <a:spcPts val="0"/>
              </a:spcBef>
              <a:defRPr spc="-29" sz="30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2pPr>
            <a:lvl3pPr marL="1464540" indent="-372340" algn="ctr" defTabSz="825500">
              <a:lnSpc>
                <a:spcPct val="100000"/>
              </a:lnSpc>
              <a:spcBef>
                <a:spcPts val="0"/>
              </a:spcBef>
              <a:defRPr spc="-29" sz="30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3pPr>
            <a:lvl4pPr marL="2010640" indent="-372340" algn="ctr" defTabSz="825500">
              <a:lnSpc>
                <a:spcPct val="100000"/>
              </a:lnSpc>
              <a:spcBef>
                <a:spcPts val="0"/>
              </a:spcBef>
              <a:defRPr spc="-29" sz="30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4pPr>
            <a:lvl5pPr marL="2556740" indent="-372340" algn="ctr" defTabSz="825500">
              <a:lnSpc>
                <a:spcPct val="100000"/>
              </a:lnSpc>
              <a:spcBef>
                <a:spcPts val="0"/>
              </a:spcBef>
              <a:defRPr spc="-29" sz="3000">
                <a:solidFill>
                  <a:srgbClr val="000000"/>
                </a:solidFill>
                <a:latin typeface="Graphik Medium"/>
                <a:ea typeface="Graphik Medium"/>
                <a:cs typeface="Graphik Medium"/>
                <a:sym typeface="Graphik Medium"/>
              </a:defRPr>
            </a:lvl5pPr>
          </a:lstStyle>
          <a:p>
            <a:pPr/>
            <a:r>
              <a:t>Author and Date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4" name="Body Level One…"/>
          <p:cNvSpPr txBox="1"/>
          <p:nvPr>
            <p:ph type="body" sz="quarter" idx="21" hasCustomPrompt="1"/>
          </p:nvPr>
        </p:nvSpPr>
        <p:spPr>
          <a:xfrm>
            <a:off x="1219200" y="7567579"/>
            <a:ext cx="21945600" cy="2250594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100" sz="60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Presentation Subtitle</a:t>
            </a:r>
          </a:p>
        </p:txBody>
      </p:sp>
      <p:sp>
        <p:nvSpPr>
          <p:cNvPr id="15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102" name="Body Level One…"/>
          <p:cNvSpPr txBox="1"/>
          <p:nvPr>
            <p:ph type="body" sz="quarter" idx="1" hasCustomPrompt="1"/>
          </p:nvPr>
        </p:nvSpPr>
        <p:spPr>
          <a:xfrm>
            <a:off x="1219200" y="2384648"/>
            <a:ext cx="21945602" cy="832614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3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AGV_vUc4PoUKjizcAnGgaEKD5INwQOmEoTmiYqJJjBRm2kFKoAJ1IB1mIQr2LKA-jbjexZvumEL3uJ0nIftfvuUC5Ab4dB6t9Oi56R7gDIaF1gBHvsQ-oBG-KOhnDDIIlHjMafvvRjsy-A=s2048.png" descr="AGV_vUc4PoUKjizcAnGgaEKD5INwQOmEoTmiYqJJjBRm2kFKoAJ1IB1mIQr2LKA-jbjexZvumEL3uJ0nIftfvuUC5Ab4dB6t9Oi56R7gDIaF1gBHvsQ-oBG-KOhnDDIIlHjMafvvRjsy-A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25047" y="9890252"/>
            <a:ext cx="3533747" cy="3533747"/>
          </a:xfrm>
          <a:prstGeom prst="rect">
            <a:avLst/>
          </a:prstGeom>
          <a:ln w="12700">
            <a:miter lim="400000"/>
          </a:ln>
        </p:spPr>
      </p:pic>
      <p:sp>
        <p:nvSpPr>
          <p:cNvPr id="111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112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38554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1pPr>
            <a:lvl2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2pPr>
            <a:lvl3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3pPr>
            <a:lvl4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4pPr>
            <a:lvl5pPr marL="0" indent="0" defTabSz="825500">
              <a:lnSpc>
                <a:spcPct val="100000"/>
              </a:lnSpc>
              <a:buSzTx/>
              <a:buNone/>
              <a:defRPr spc="-136" sz="6800">
                <a:latin typeface="Canela Deck Regular"/>
                <a:ea typeface="Canela Deck Regular"/>
                <a:cs typeface="Canela Deck Regular"/>
                <a:sym typeface="Canela Deck Regular"/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3" name="Agenda Subtitle"/>
          <p:cNvSpPr txBox="1"/>
          <p:nvPr>
            <p:ph type="body" sz="quarter" idx="21" hasCustomPrompt="1"/>
          </p:nvPr>
        </p:nvSpPr>
        <p:spPr>
          <a:xfrm>
            <a:off x="1219200" y="2387114"/>
            <a:ext cx="21945602" cy="832614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1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Agenda Subtitle</a:t>
            </a:r>
          </a:p>
        </p:txBody>
      </p:sp>
      <p:sp>
        <p:nvSpPr>
          <p:cNvPr id="114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AGV_vUc4PoUKjizcAnGgaEKD5INwQOmEoTmiYqJJjBRm2kFKoAJ1IB1mIQr2LKA-jbjexZvumEL3uJ0nIftfvuUC5Ab4dB6t9Oi56R7gDIaF1gBHvsQ-oBG-KOhnDDIIlHjMafvvRjsy-A=s2048.png" descr="AGV_vUc4PoUKjizcAnGgaEKD5INwQOmEoTmiYqJJjBRm2kFKoAJ1IB1mIQr2LKA-jbjexZvumEL3uJ0nIftfvuUC5Ab4dB6t9Oi56R7gDIaF1gBHvsQ-oBG-KOhnDDIIlHjMafvvRjsy-A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25047" y="9890252"/>
            <a:ext cx="3533747" cy="3533747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Body Level One…"/>
          <p:cNvSpPr txBox="1"/>
          <p:nvPr>
            <p:ph type="body" idx="1" hasCustomPrompt="1"/>
          </p:nvPr>
        </p:nvSpPr>
        <p:spPr>
          <a:xfrm>
            <a:off x="1219200" y="3251200"/>
            <a:ext cx="21945600" cy="6604000"/>
          </a:xfrm>
          <a:prstGeom prst="rect">
            <a:avLst/>
          </a:prstGeom>
        </p:spPr>
        <p:txBody>
          <a:bodyPr anchor="ctr"/>
          <a:lstStyle>
            <a:lvl1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1pPr>
            <a:lvl2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2pPr>
            <a:lvl3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3pPr>
            <a:lvl4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4pPr>
            <a:lvl5pPr marL="0" indent="0" algn="ctr" defTabSz="2438400">
              <a:lnSpc>
                <a:spcPct val="80000"/>
              </a:lnSpc>
              <a:spcBef>
                <a:spcPts val="0"/>
              </a:spcBef>
              <a:buSzTx/>
              <a:buNone/>
              <a:defRPr sz="12800">
                <a:latin typeface="Canela Regular"/>
                <a:ea typeface="Canela Regular"/>
                <a:cs typeface="Canela Regular"/>
                <a:sym typeface="Canela Regular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AGV_vUc4PoUKjizcAnGgaEKD5INwQOmEoTmiYqJJjBRm2kFKoAJ1IB1mIQr2LKA-jbjexZvumEL3uJ0nIftfvuUC5Ab4dB6t9Oi56R7gDIaF1gBHvsQ-oBG-KOhnDDIIlHjMafvvRjsy-A=s2048.png" descr="AGV_vUc4PoUKjizcAnGgaEKD5INwQOmEoTmiYqJJjBRm2kFKoAJ1IB1mIQr2LKA-jbjexZvumEL3uJ0nIftfvuUC5Ab4dB6t9Oi56R7gDIaF1gBHvsQ-oBG-KOhnDDIIlHjMafvvRjsy-A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25047" y="9890252"/>
            <a:ext cx="3533747" cy="3533747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Body Level One…"/>
          <p:cNvSpPr txBox="1"/>
          <p:nvPr>
            <p:ph type="body" sz="quarter" idx="1" hasCustomPrompt="1"/>
          </p:nvPr>
        </p:nvSpPr>
        <p:spPr>
          <a:xfrm>
            <a:off x="1219200" y="8462239"/>
            <a:ext cx="21945602" cy="832614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Fact information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32" name="Body Level One…"/>
          <p:cNvSpPr txBox="1"/>
          <p:nvPr>
            <p:ph type="body" sz="half" idx="21" hasCustomPrompt="1"/>
          </p:nvPr>
        </p:nvSpPr>
        <p:spPr>
          <a:xfrm>
            <a:off x="1219200" y="4214483"/>
            <a:ext cx="21945600" cy="4269709"/>
          </a:xfrm>
          <a:prstGeom prst="rect">
            <a:avLst/>
          </a:prstGeom>
        </p:spPr>
        <p:txBody>
          <a:bodyPr anchor="b"/>
          <a:lstStyle/>
          <a:p>
            <a:pPr lvl="4" marL="0" indent="1097280" algn="ctr" defTabSz="975360">
              <a:lnSpc>
                <a:spcPct val="80000"/>
              </a:lnSpc>
              <a:spcBef>
                <a:spcPts val="0"/>
              </a:spcBef>
              <a:buSzTx/>
              <a:buNone/>
              <a:defRPr sz="8960">
                <a:latin typeface="Canela Bold"/>
                <a:ea typeface="Canela Bold"/>
                <a:cs typeface="Canela Bold"/>
                <a:sym typeface="Canela Bold"/>
              </a:defRPr>
            </a:pPr>
            <a:r>
              <a:t>100%
</a:t>
            </a:r>
          </a:p>
        </p:txBody>
      </p:sp>
      <p:sp>
        <p:nvSpPr>
          <p:cNvPr id="1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AGV_vUc4PoUKjizcAnGgaEKD5INwQOmEoTmiYqJJjBRm2kFKoAJ1IB1mIQr2LKA-jbjexZvumEL3uJ0nIftfvuUC5Ab4dB6t9Oi56R7gDIaF1gBHvsQ-oBG-KOhnDDIIlHjMafvvRjsy-A=s2048.png" descr="AGV_vUc4PoUKjizcAnGgaEKD5INwQOmEoTmiYqJJjBRm2kFKoAJ1IB1mIQr2LKA-jbjexZvumEL3uJ0nIftfvuUC5Ab4dB6t9Oi56R7gDIaF1gBHvsQ-oBG-KOhnDDIIlHjMafvvRjsy-A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25047" y="9890252"/>
            <a:ext cx="3533747" cy="3533747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Body Level One…"/>
          <p:cNvSpPr txBox="1"/>
          <p:nvPr>
            <p:ph type="body" sz="quarter" idx="1" hasCustomPrompt="1"/>
          </p:nvPr>
        </p:nvSpPr>
        <p:spPr>
          <a:xfrm>
            <a:off x="1219200" y="11100052"/>
            <a:ext cx="21945602" cy="832614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algn="ctr" defTabSz="825500">
              <a:lnSpc>
                <a:spcPct val="100000"/>
              </a:lnSpc>
              <a:spcBef>
                <a:spcPts val="0"/>
              </a:spcBef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algn="ctr" defTabSz="825500">
              <a:lnSpc>
                <a:spcPct val="100000"/>
              </a:lnSpc>
              <a:spcBef>
                <a:spcPts val="0"/>
              </a:spcBef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algn="ctr" defTabSz="825500">
              <a:lnSpc>
                <a:spcPct val="100000"/>
              </a:lnSpc>
              <a:spcBef>
                <a:spcPts val="0"/>
              </a:spcBef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algn="ctr" defTabSz="825500">
              <a:lnSpc>
                <a:spcPct val="100000"/>
              </a:lnSpc>
              <a:spcBef>
                <a:spcPts val="0"/>
              </a:spcBef>
              <a:defRPr spc="-44">
                <a:solidFill>
                  <a:srgbClr val="000000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Attribution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2" name="Body Level One…"/>
          <p:cNvSpPr txBox="1"/>
          <p:nvPr>
            <p:ph type="body" sz="half" idx="21" hasCustomPrompt="1"/>
          </p:nvPr>
        </p:nvSpPr>
        <p:spPr>
          <a:xfrm>
            <a:off x="1219200" y="4178300"/>
            <a:ext cx="21945600" cy="4416425"/>
          </a:xfrm>
          <a:prstGeom prst="rect">
            <a:avLst/>
          </a:prstGeom>
        </p:spPr>
        <p:txBody>
          <a:bodyPr anchor="ctr"/>
          <a:lstStyle/>
          <a:p>
            <a:pPr lvl="4" marL="0" indent="1700783" algn="ctr" defTabSz="1511808">
              <a:lnSpc>
                <a:spcPct val="80000"/>
              </a:lnSpc>
              <a:spcBef>
                <a:spcPts val="0"/>
              </a:spcBef>
              <a:buSzTx/>
              <a:buNone/>
              <a:defRPr sz="5208">
                <a:latin typeface="Canela Bold"/>
                <a:ea typeface="Canela Bold"/>
                <a:cs typeface="Canela Bold"/>
                <a:sym typeface="Canela Bold"/>
              </a:defRPr>
            </a:pPr>
            <a:r>
              <a:t>“Notable Quote”
</a:t>
            </a:r>
          </a:p>
        </p:txBody>
      </p:sp>
      <p:sp>
        <p:nvSpPr>
          <p:cNvPr id="143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ea against sky at sunset 2"/>
          <p:cNvSpPr/>
          <p:nvPr>
            <p:ph type="pic" sz="quarter" idx="21"/>
          </p:nvPr>
        </p:nvSpPr>
        <p:spPr>
          <a:xfrm>
            <a:off x="15744825" y="5581751"/>
            <a:ext cx="7365408" cy="828040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1" name="Sea against sky at sunset 1"/>
          <p:cNvSpPr/>
          <p:nvPr>
            <p:ph type="pic" sz="quarter" idx="22"/>
          </p:nvPr>
        </p:nvSpPr>
        <p:spPr>
          <a:xfrm>
            <a:off x="15363825" y="1270000"/>
            <a:ext cx="8115300" cy="5409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2" name="Beach and sea at sunset"/>
          <p:cNvSpPr/>
          <p:nvPr>
            <p:ph type="pic" idx="23"/>
          </p:nvPr>
        </p:nvSpPr>
        <p:spPr>
          <a:xfrm>
            <a:off x="-63500" y="1270000"/>
            <a:ext cx="167640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3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beach and sea at sunset"/>
          <p:cNvSpPr/>
          <p:nvPr>
            <p:ph type="pic" idx="21"/>
          </p:nvPr>
        </p:nvSpPr>
        <p:spPr>
          <a:xfrm>
            <a:off x="1270000" y="-423334"/>
            <a:ext cx="21844000" cy="1456266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61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AGV_vUc4PoUKjizcAnGgaEKD5INwQOmEoTmiYqJJjBRm2kFKoAJ1IB1mIQr2LKA-jbjexZvumEL3uJ0nIftfvuUC5Ab4dB6t9Oi56R7gDIaF1gBHvsQ-oBG-KOhnDDIIlHjMafvvRjsy-A=s2048.png" descr="AGV_vUc4PoUKjizcAnGgaEKD5INwQOmEoTmiYqJJjBRm2kFKoAJ1IB1mIQr2LKA-jbjexZvumEL3uJ0nIftfvuUC5Ab4dB6t9Oi56R7gDIaF1gBHvsQ-oBG-KOhnDDIIlHjMafvvRjsy-A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25047" y="9890252"/>
            <a:ext cx="3533747" cy="3533747"/>
          </a:xfrm>
          <a:prstGeom prst="rect">
            <a:avLst/>
          </a:prstGeom>
          <a:ln w="12700">
            <a:miter lim="400000"/>
          </a:ln>
        </p:spPr>
      </p:pic>
      <p:sp>
        <p:nvSpPr>
          <p:cNvPr id="169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Beach and sea at sunset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Presentation Title"/>
          <p:cNvSpPr txBox="1"/>
          <p:nvPr>
            <p:ph type="title" hasCustomPrompt="1"/>
          </p:nvPr>
        </p:nvSpPr>
        <p:spPr>
          <a:xfrm>
            <a:off x="1219200" y="3543300"/>
            <a:ext cx="21945600" cy="4267200"/>
          </a:xfrm>
          <a:prstGeom prst="rect">
            <a:avLst/>
          </a:prstGeom>
        </p:spPr>
        <p:txBody>
          <a:bodyPr anchor="b"/>
          <a:lstStyle>
            <a:lvl1pPr>
              <a:defRPr spc="-128" sz="128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19200" y="7569200"/>
            <a:ext cx="21945600" cy="22521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8" sz="6000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8" sz="6000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8" sz="6000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8" sz="6000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58" sz="6000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Author and Date"/>
          <p:cNvSpPr txBox="1"/>
          <p:nvPr>
            <p:ph type="body" sz="quarter" idx="22" hasCustomPrompt="1"/>
          </p:nvPr>
        </p:nvSpPr>
        <p:spPr>
          <a:xfrm>
            <a:off x="1219200" y="11988800"/>
            <a:ext cx="21945602" cy="605791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100" sz="3000">
                <a:latin typeface="Graphik Medium"/>
                <a:ea typeface="Graphik Medium"/>
                <a:cs typeface="Graphik Medium"/>
                <a:sym typeface="Graphik Medium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15494" y="4585101"/>
            <a:ext cx="9757339" cy="2540002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Sea against sky at sunset"/>
          <p:cNvSpPr/>
          <p:nvPr>
            <p:ph type="pic" idx="21"/>
          </p:nvPr>
        </p:nvSpPr>
        <p:spPr>
          <a:xfrm>
            <a:off x="9283700" y="1270000"/>
            <a:ext cx="16751300" cy="1117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Body Level One…"/>
          <p:cNvSpPr txBox="1"/>
          <p:nvPr>
            <p:ph type="body" sz="quarter" idx="1" hasCustomPrompt="1"/>
          </p:nvPr>
        </p:nvSpPr>
        <p:spPr>
          <a:xfrm>
            <a:off x="1219200" y="7016750"/>
            <a:ext cx="9753600" cy="5416550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Subtitle"/>
          <p:cNvSpPr txBox="1"/>
          <p:nvPr>
            <p:ph type="body" sz="quarter" idx="21" hasCustomPrompt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100"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Slide Subtitle</a:t>
            </a:r>
          </a:p>
        </p:txBody>
      </p:sp>
      <p:sp>
        <p:nvSpPr>
          <p:cNvPr id="4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AGV_vUc4PoUKjizcAnGgaEKD5INwQOmEoTmiYqJJjBRm2kFKoAJ1IB1mIQr2LKA-jbjexZvumEL3uJ0nIftfvuUC5Ab4dB6t9Oi56R7gDIaF1gBHvsQ-oBG-KOhnDDIIlHjMafvvRjsy-A=s2048.png" descr="AGV_vUc4PoUKjizcAnGgaEKD5INwQOmEoTmiYqJJjBRm2kFKoAJ1IB1mIQr2LKA-jbjexZvumEL3uJ0nIftfvuUC5Ab4dB6t9Oi56R7gDIaF1gBHvsQ-oBG-KOhnDDIIlHjMafvvRjsy-A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425047" y="9890252"/>
            <a:ext cx="3533747" cy="3533747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5600" cy="8487148"/>
          </a:xfrm>
          <a:prstGeom prst="rect">
            <a:avLst/>
          </a:prstGeom>
        </p:spPr>
        <p:txBody>
          <a:bodyPr numCol="2" spcCol="2558383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5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3" name="Sea against sky at sunset"/>
          <p:cNvSpPr/>
          <p:nvPr>
            <p:ph type="pic" idx="21"/>
          </p:nvPr>
        </p:nvSpPr>
        <p:spPr>
          <a:xfrm>
            <a:off x="12192644" y="718588"/>
            <a:ext cx="10972801" cy="123296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Body Level One…"/>
          <p:cNvSpPr txBox="1"/>
          <p:nvPr>
            <p:ph type="body" sz="quarter" idx="1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5" name="Body Level One…"/>
          <p:cNvSpPr txBox="1"/>
          <p:nvPr>
            <p:ph type="body" sz="half" idx="22" hasCustomPrompt="1"/>
          </p:nvPr>
        </p:nvSpPr>
        <p:spPr>
          <a:xfrm>
            <a:off x="1219199" y="4023221"/>
            <a:ext cx="9757571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</p:txBody>
      </p:sp>
      <p:sp>
        <p:nvSpPr>
          <p:cNvPr id="66" name="Slide Number"/>
          <p:cNvSpPr txBox="1"/>
          <p:nvPr>
            <p:ph type="sldNum" sz="quarter" idx="2"/>
          </p:nvPr>
        </p:nvSpPr>
        <p:spPr>
          <a:xfrm>
            <a:off x="12004040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74" name="Body Level One…"/>
          <p:cNvSpPr txBox="1"/>
          <p:nvPr>
            <p:ph type="body" sz="quarter" idx="1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75" name="Body Level One…"/>
          <p:cNvSpPr txBox="1"/>
          <p:nvPr>
            <p:ph type="body" sz="half" idx="21" hasCustomPrompt="1"/>
          </p:nvPr>
        </p:nvSpPr>
        <p:spPr>
          <a:xfrm>
            <a:off x="1219199" y="4023221"/>
            <a:ext cx="9757571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</p:txBody>
      </p:sp>
      <p:sp>
        <p:nvSpPr>
          <p:cNvPr id="76" name="Slide Number"/>
          <p:cNvSpPr txBox="1"/>
          <p:nvPr>
            <p:ph type="sldNum" sz="quarter" idx="2"/>
          </p:nvPr>
        </p:nvSpPr>
        <p:spPr>
          <a:xfrm>
            <a:off x="12004040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Title"/>
          <p:cNvSpPr txBox="1"/>
          <p:nvPr>
            <p:ph type="title" hasCustomPrompt="1"/>
          </p:nvPr>
        </p:nvSpPr>
        <p:spPr>
          <a:xfrm>
            <a:off x="1219200" y="774700"/>
            <a:ext cx="9753600" cy="16002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4" name="Body Level One…"/>
          <p:cNvSpPr txBox="1"/>
          <p:nvPr>
            <p:ph type="body" sz="quarter" idx="1" hasCustomPrompt="1"/>
          </p:nvPr>
        </p:nvSpPr>
        <p:spPr>
          <a:xfrm>
            <a:off x="1219200" y="2387600"/>
            <a:ext cx="9757569" cy="832612"/>
          </a:xfrm>
          <a:prstGeom prst="rect">
            <a:avLst/>
          </a:prstGeom>
        </p:spPr>
        <p:txBody>
          <a:bodyPr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1pPr>
            <a:lvl2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2pPr>
            <a:lvl3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3pPr>
            <a:lvl4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4pPr>
            <a:lvl5pPr algn="ctr" defTabSz="825500">
              <a:lnSpc>
                <a:spcPct val="100000"/>
              </a:lnSpc>
              <a:spcBef>
                <a:spcPts val="0"/>
              </a:spcBef>
              <a:defRPr spc="-44">
                <a:latin typeface="Graphik Semibold"/>
                <a:ea typeface="Graphik Semibold"/>
                <a:cs typeface="Graphik Semibold"/>
                <a:sym typeface="Graphik Semibold"/>
              </a:defRPr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5" name="Body Level One…"/>
          <p:cNvSpPr txBox="1"/>
          <p:nvPr>
            <p:ph type="body" sz="half" idx="21" hasCustomPrompt="1"/>
          </p:nvPr>
        </p:nvSpPr>
        <p:spPr>
          <a:xfrm>
            <a:off x="1219199" y="4023221"/>
            <a:ext cx="9757571" cy="8384679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</p:txBody>
      </p:sp>
      <p:sp>
        <p:nvSpPr>
          <p:cNvPr id="86" name="Slide Number"/>
          <p:cNvSpPr txBox="1"/>
          <p:nvPr>
            <p:ph type="sldNum" sz="quarter" idx="2"/>
          </p:nvPr>
        </p:nvSpPr>
        <p:spPr>
          <a:xfrm>
            <a:off x="12004040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ection Title"/>
          <p:cNvSpPr txBox="1"/>
          <p:nvPr>
            <p:ph type="title" hasCustomPrompt="1"/>
          </p:nvPr>
        </p:nvSpPr>
        <p:spPr>
          <a:xfrm>
            <a:off x="1219200" y="3242269"/>
            <a:ext cx="21945600" cy="6604002"/>
          </a:xfrm>
          <a:prstGeom prst="rect">
            <a:avLst/>
          </a:prstGeom>
        </p:spPr>
        <p:txBody>
          <a:bodyPr anchor="ctr"/>
          <a:lstStyle>
            <a:lvl1pPr>
              <a:defRPr spc="0" sz="12800"/>
            </a:lvl1pPr>
          </a:lstStyle>
          <a:p>
            <a:pPr/>
            <a:r>
              <a:t>Section Title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12001499" y="12700000"/>
            <a:ext cx="388621" cy="42926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Relationship Id="rId18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GV_vUc4PoUKjizcAnGgaEKD5INwQOmEoTmiYqJJjBRm2kFKoAJ1IB1mIQr2LKA-jbjexZvumEL3uJ0nIftfvuUC5Ab4dB6t9Oi56R7gDIaF1gBHvsQ-oBG-KOhnDDIIlHjMafvvRjsy-A=s2048.png" descr="AGV_vUc4PoUKjizcAnGgaEKD5INwQOmEoTmiYqJJjBRm2kFKoAJ1IB1mIQr2LKA-jbjexZvumEL3uJ0nIftfvuUC5Ab4dB6t9Oi56R7gDIaF1gBHvsQ-oBG-KOhnDDIIlHjMafvvRjsy-A=s204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1425047" y="9890252"/>
            <a:ext cx="3533747" cy="3533747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1219200" y="774700"/>
            <a:ext cx="21945600" cy="1727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Body Level One…"/>
          <p:cNvSpPr txBox="1"/>
          <p:nvPr>
            <p:ph type="body" idx="1" hasCustomPrompt="1"/>
          </p:nvPr>
        </p:nvSpPr>
        <p:spPr>
          <a:xfrm>
            <a:off x="1219200" y="4013200"/>
            <a:ext cx="21948577" cy="848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" name="Slide Number"/>
          <p:cNvSpPr txBox="1"/>
          <p:nvPr>
            <p:ph type="sldNum" sz="quarter" idx="2"/>
          </p:nvPr>
        </p:nvSpPr>
        <p:spPr>
          <a:xfrm>
            <a:off x="11997690" y="12700000"/>
            <a:ext cx="388621" cy="42926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2000">
                <a:solidFill>
                  <a:srgbClr val="5E5E5E"/>
                </a:solidFill>
                <a:latin typeface="Graphik"/>
                <a:ea typeface="Graphik"/>
                <a:cs typeface="Graphik"/>
                <a:sym typeface="Graphik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  <p:sldLayoutId id="2147483663" r:id="rId18"/>
    <p:sldLayoutId id="2147483664" r:id="rId19"/>
    <p:sldLayoutId id="2147483665" r:id="rId20"/>
  </p:sldLayoutIdLst>
  <p:transition xmlns:p14="http://schemas.microsoft.com/office/powerpoint/2010/main" spd="med" advClick="1"/>
  <p:txStyles>
    <p:titleStyle>
      <a:lvl1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FFFFFF"/>
          </a:solidFill>
          <a:uFillTx/>
          <a:latin typeface="Canela Bold"/>
          <a:ea typeface="Canela Bold"/>
          <a:cs typeface="Canela Bold"/>
          <a:sym typeface="Canela Bold"/>
        </a:defRPr>
      </a:lvl1pPr>
      <a:lvl2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FFFFFF"/>
          </a:solidFill>
          <a:uFillTx/>
          <a:latin typeface="Canela Bold"/>
          <a:ea typeface="Canela Bold"/>
          <a:cs typeface="Canela Bold"/>
          <a:sym typeface="Canela Bold"/>
        </a:defRPr>
      </a:lvl2pPr>
      <a:lvl3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FFFFFF"/>
          </a:solidFill>
          <a:uFillTx/>
          <a:latin typeface="Canela Bold"/>
          <a:ea typeface="Canela Bold"/>
          <a:cs typeface="Canela Bold"/>
          <a:sym typeface="Canela Bold"/>
        </a:defRPr>
      </a:lvl3pPr>
      <a:lvl4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FFFFFF"/>
          </a:solidFill>
          <a:uFillTx/>
          <a:latin typeface="Canela Bold"/>
          <a:ea typeface="Canela Bold"/>
          <a:cs typeface="Canela Bold"/>
          <a:sym typeface="Canela Bold"/>
        </a:defRPr>
      </a:lvl4pPr>
      <a:lvl5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FFFFFF"/>
          </a:solidFill>
          <a:uFillTx/>
          <a:latin typeface="Canela Bold"/>
          <a:ea typeface="Canela Bold"/>
          <a:cs typeface="Canela Bold"/>
          <a:sym typeface="Canela Bold"/>
        </a:defRPr>
      </a:lvl5pPr>
      <a:lvl6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FFFFFF"/>
          </a:solidFill>
          <a:uFillTx/>
          <a:latin typeface="Canela Bold"/>
          <a:ea typeface="Canela Bold"/>
          <a:cs typeface="Canela Bold"/>
          <a:sym typeface="Canela Bold"/>
        </a:defRPr>
      </a:lvl6pPr>
      <a:lvl7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FFFFFF"/>
          </a:solidFill>
          <a:uFillTx/>
          <a:latin typeface="Canela Bold"/>
          <a:ea typeface="Canela Bold"/>
          <a:cs typeface="Canela Bold"/>
          <a:sym typeface="Canela Bold"/>
        </a:defRPr>
      </a:lvl7pPr>
      <a:lvl8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FFFFFF"/>
          </a:solidFill>
          <a:uFillTx/>
          <a:latin typeface="Canela Bold"/>
          <a:ea typeface="Canela Bold"/>
          <a:cs typeface="Canela Bold"/>
          <a:sym typeface="Canela Bold"/>
        </a:defRPr>
      </a:lvl8pPr>
      <a:lvl9pPr marL="0" marR="0" indent="0" algn="ctr" defTabSz="24384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-84" strike="noStrike" sz="8400" u="none">
          <a:solidFill>
            <a:srgbClr val="FFFFFF"/>
          </a:solidFill>
          <a:uFillTx/>
          <a:latin typeface="Canela Bold"/>
          <a:ea typeface="Canela Bold"/>
          <a:cs typeface="Canela Bold"/>
          <a:sym typeface="Canela Bold"/>
        </a:defRPr>
      </a:lvl9pPr>
    </p:titleStyle>
    <p:bodyStyle>
      <a:lvl1pPr marL="546100" marR="0" indent="-546100" algn="l" defTabSz="2438337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1pPr>
      <a:lvl2pPr marL="1092200" marR="0" indent="-546100" algn="l" defTabSz="2438337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2pPr>
      <a:lvl3pPr marL="1638300" marR="0" indent="-546100" algn="l" defTabSz="2438337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3pPr>
      <a:lvl4pPr marL="2184400" marR="0" indent="-546100" algn="l" defTabSz="2438337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4pPr>
      <a:lvl5pPr marL="2730500" marR="0" indent="-546100" algn="l" defTabSz="2438337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5pPr>
      <a:lvl6pPr marL="3276600" marR="0" indent="-546100" algn="l" defTabSz="2438337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6pPr>
      <a:lvl7pPr marL="3822700" marR="0" indent="-546100" algn="l" defTabSz="2438337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7pPr>
      <a:lvl8pPr marL="4368800" marR="0" indent="-546100" algn="l" defTabSz="2438337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8pPr>
      <a:lvl9pPr marL="4914900" marR="0" indent="-546100" algn="l" defTabSz="2438337" rtl="0" latinLnBrk="0">
        <a:lnSpc>
          <a:spcPct val="90000"/>
        </a:lnSpc>
        <a:spcBef>
          <a:spcPts val="240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4400" u="none">
          <a:solidFill>
            <a:srgbClr val="FFFFFF"/>
          </a:solidFill>
          <a:uFillTx/>
          <a:latin typeface="Canela Text Regular"/>
          <a:ea typeface="Canela Text Regular"/>
          <a:cs typeface="Canela Text Regular"/>
          <a:sym typeface="Canela Text Regular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Relationship Id="rId4" Type="http://schemas.openxmlformats.org/officeDocument/2006/relationships/image" Target="../media/image3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image" Target="../media/image3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UST  LUZERN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pc="-200"/>
            </a:lvl1pPr>
          </a:lstStyle>
          <a:p>
            <a:pPr/>
            <a:r>
              <a:t>UST  LUZERN</a:t>
            </a:r>
          </a:p>
        </p:txBody>
      </p:sp>
      <p:sp>
        <p:nvSpPr>
          <p:cNvPr id="179" name="Meetup #1 : Game Dev"/>
          <p:cNvSpPr txBox="1"/>
          <p:nvPr>
            <p:ph type="body" sz="quarter" idx="1"/>
          </p:nvPr>
        </p:nvSpPr>
        <p:spPr>
          <a:xfrm>
            <a:off x="7500453" y="7328689"/>
            <a:ext cx="12181400" cy="1249244"/>
          </a:xfrm>
          <a:prstGeom prst="rect">
            <a:avLst/>
          </a:prstGeom>
        </p:spPr>
        <p:txBody>
          <a:bodyPr/>
          <a:lstStyle>
            <a:lvl1pPr defTabSz="775969">
              <a:defRPr spc="-100" sz="5600">
                <a:solidFill>
                  <a:srgbClr val="FFFFFF"/>
                </a:solidFill>
                <a:latin typeface="Graphik Semibold"/>
                <a:ea typeface="Graphik Semibold"/>
                <a:cs typeface="Graphik Semibold"/>
                <a:sym typeface="Graphik Semibold"/>
              </a:defRPr>
            </a:lvl1pPr>
          </a:lstStyle>
          <a:p>
            <a:pPr/>
            <a:r>
              <a:t>Meetup</a:t>
            </a:r>
          </a:p>
        </p:txBody>
      </p:sp>
      <p:pic>
        <p:nvPicPr>
          <p:cNvPr id="180" name="AGV_vUcm31eB3JVX8eim5yhBk8xb34X3_D9ILqS0WaHnMdNZPcMcJOzi2tySFynprEUQj7tFySYtxLDqhyDjNZABNjEzQyFp9NXFrJz5rj4kuP0ILRmpqeXn1B1kXQT70g2Im2sdXZ7-oQ=s2048.png" descr="AGV_vUcm31eB3JVX8eim5yhBk8xb34X3_D9ILqS0WaHnMdNZPcMcJOzi2tySFynprEUQj7tFySYtxLDqhyDjNZABNjEzQyFp9NXFrJz5rj4kuP0ILRmpqeXn1B1kXQT70g2Im2sdXZ7-oQ=s204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769523" y="4432944"/>
            <a:ext cx="4639715" cy="46397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rust-logo-invert.png" descr="rust-logo-invert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97023" y="4972206"/>
            <a:ext cx="3561193" cy="35611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9" name="Sea against sky at sunset 2" descr="Sea against sky at sunset 2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7484" r="0" b="17177"/>
          <a:stretch>
            <a:fillRect/>
          </a:stretch>
        </p:blipFill>
        <p:spPr>
          <a:xfrm>
            <a:off x="15744825" y="7029552"/>
            <a:ext cx="7365408" cy="5410202"/>
          </a:xfrm>
          <a:prstGeom prst="rect">
            <a:avLst/>
          </a:prstGeom>
        </p:spPr>
      </p:pic>
      <p:pic>
        <p:nvPicPr>
          <p:cNvPr id="210" name="Sea against sky at sunset 1" descr="Sea against sky at sunset 1"/>
          <p:cNvPicPr>
            <a:picLocks noChangeAspect="1"/>
          </p:cNvPicPr>
          <p:nvPr>
            <p:ph type="pic" idx="22"/>
          </p:nvPr>
        </p:nvPicPr>
        <p:blipFill>
          <a:blip r:embed="rId3">
            <a:extLst/>
          </a:blip>
          <a:srcRect l="4694" t="0" r="4537" b="0"/>
          <a:stretch>
            <a:fillRect/>
          </a:stretch>
        </p:blipFill>
        <p:spPr>
          <a:xfrm>
            <a:off x="15744825" y="1270000"/>
            <a:ext cx="7366001" cy="5409006"/>
          </a:xfrm>
          <a:prstGeom prst="rect">
            <a:avLst/>
          </a:prstGeom>
        </p:spPr>
      </p:pic>
      <p:pic>
        <p:nvPicPr>
          <p:cNvPr id="211" name="Beach and sea at sunset" descr="Beach and sea at sunset"/>
          <p:cNvPicPr>
            <a:picLocks noChangeAspect="1"/>
          </p:cNvPicPr>
          <p:nvPr>
            <p:ph type="pic" idx="23"/>
          </p:nvPr>
        </p:nvPicPr>
        <p:blipFill>
          <a:blip r:embed="rId4">
            <a:extLst/>
          </a:blip>
          <a:srcRect l="7981" t="0" r="7877" b="72"/>
          <a:stretch>
            <a:fillRect/>
          </a:stretch>
        </p:blipFill>
        <p:spPr>
          <a:xfrm>
            <a:off x="1274593" y="1269999"/>
            <a:ext cx="14105107" cy="11167890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Beach and sea at sunset" descr="Beach and sea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11627" r="0" b="11626"/>
          <a:stretch>
            <a:fillRect/>
          </a:stretch>
        </p:blipFill>
        <p:spPr>
          <a:xfrm>
            <a:off x="1270000" y="1270000"/>
            <a:ext cx="21844000" cy="1117600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4" name="Slide bullet text"/>
          <p:cNvSpPr txBox="1"/>
          <p:nvPr>
            <p:ph type="body" idx="1"/>
          </p:nvPr>
        </p:nvSpPr>
        <p:spPr>
          <a:xfrm>
            <a:off x="1219199" y="4013200"/>
            <a:ext cx="21948578" cy="84836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5" name="Slide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-44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2267711">
              <a:defRPr spc="-78" sz="7800"/>
            </a:pPr>
          </a:p>
        </p:txBody>
      </p:sp>
      <p:pic>
        <p:nvPicPr>
          <p:cNvPr id="188" name="Sea against sky at sunset" descr="Sea against sky at sunset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4472" r="461" b="4883"/>
          <a:stretch>
            <a:fillRect/>
          </a:stretch>
        </p:blipFill>
        <p:spPr>
          <a:xfrm>
            <a:off x="12192644" y="1270000"/>
            <a:ext cx="10922001" cy="11176001"/>
          </a:xfrm>
          <a:prstGeom prst="rect">
            <a:avLst/>
          </a:prstGeom>
        </p:spPr>
      </p:pic>
      <p:sp>
        <p:nvSpPr>
          <p:cNvPr id="189" name="Slide Subtitle"/>
          <p:cNvSpPr txBox="1"/>
          <p:nvPr>
            <p:ph type="body" sz="quarter" idx="1"/>
          </p:nvPr>
        </p:nvSpPr>
        <p:spPr>
          <a:xfrm>
            <a:off x="1219199" y="2387600"/>
            <a:ext cx="9757571" cy="83261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0" name="Slide bullet text"/>
          <p:cNvSpPr txBox="1"/>
          <p:nvPr>
            <p:ph type="body" idx="22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ection Title"/>
          <p:cNvSpPr txBox="1"/>
          <p:nvPr>
            <p:ph type="title"/>
          </p:nvPr>
        </p:nvSpPr>
        <p:spPr>
          <a:xfrm>
            <a:off x="1219200" y="3242270"/>
            <a:ext cx="21945600" cy="6604001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lide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5" name="Slide Subtitle"/>
          <p:cNvSpPr txBox="1"/>
          <p:nvPr>
            <p:ph type="body" sz="quarter" idx="1"/>
          </p:nvPr>
        </p:nvSpPr>
        <p:spPr>
          <a:xfrm>
            <a:off x="1219200" y="2384648"/>
            <a:ext cx="21945602" cy="832613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Agenda 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8" name="Agenda Topics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9" name="Agenda Subtitle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pc="-44"/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tatement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Fact information"/>
          <p:cNvSpPr txBox="1"/>
          <p:nvPr>
            <p:ph type="body" sz="quarter" idx="1"/>
          </p:nvPr>
        </p:nvSpPr>
        <p:spPr>
          <a:xfrm>
            <a:off x="1219200" y="8462239"/>
            <a:ext cx="21945602" cy="83261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4" name="100%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 defTabSz="946099">
              <a:lnSpc>
                <a:spcPct val="80000"/>
              </a:lnSpc>
              <a:spcBef>
                <a:spcPts val="0"/>
              </a:spcBef>
              <a:buSzTx/>
              <a:buNone/>
              <a:defRPr sz="8680">
                <a:latin typeface="Canela Bold"/>
                <a:ea typeface="Canela Bold"/>
                <a:cs typeface="Canela Bold"/>
                <a:sym typeface="Canela Bol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Attribution"/>
          <p:cNvSpPr txBox="1"/>
          <p:nvPr>
            <p:ph type="body" sz="quarter" idx="1"/>
          </p:nvPr>
        </p:nvSpPr>
        <p:spPr>
          <a:xfrm>
            <a:off x="1219200" y="11100052"/>
            <a:ext cx="21945602" cy="832614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07" name="“Notable Quote”"/>
          <p:cNvSpPr txBox="1"/>
          <p:nvPr>
            <p:ph type="body" idx="2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 defTabSz="1511808">
              <a:lnSpc>
                <a:spcPct val="80000"/>
              </a:lnSpc>
              <a:spcBef>
                <a:spcPts val="0"/>
              </a:spcBef>
              <a:buSzTx/>
              <a:buNone/>
              <a:defRPr sz="5208">
                <a:latin typeface="Canela Bold"/>
                <a:ea typeface="Canela Bold"/>
                <a:cs typeface="Canela Bold"/>
                <a:sym typeface="Canela Bol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Bold"/>
            <a:ea typeface="Canela Bold"/>
            <a:cs typeface="Canela Bold"/>
            <a:sym typeface="Canela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Bold"/>
            <a:ea typeface="Canela Bold"/>
            <a:cs typeface="Canela Bold"/>
            <a:sym typeface="Canela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3_ClassicWhite">
  <a:themeElements>
    <a:clrScheme name="23_Classic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E74D1"/>
      </a:accent1>
      <a:accent2>
        <a:srgbClr val="33C5B9"/>
      </a:accent2>
      <a:accent3>
        <a:srgbClr val="45B53C"/>
      </a:accent3>
      <a:accent4>
        <a:srgbClr val="FFBD16"/>
      </a:accent4>
      <a:accent5>
        <a:srgbClr val="E22146"/>
      </a:accent5>
      <a:accent6>
        <a:srgbClr val="836BB7"/>
      </a:accent6>
      <a:hlink>
        <a:srgbClr val="0000FF"/>
      </a:hlink>
      <a:folHlink>
        <a:srgbClr val="FF00FF"/>
      </a:folHlink>
    </a:clrScheme>
    <a:fontScheme name="23_Classic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23_Clas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Bold"/>
            <a:ea typeface="Canela Bold"/>
            <a:cs typeface="Canela Bold"/>
            <a:sym typeface="Canela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7" rtl="0" fontAlgn="auto" latinLnBrk="0" hangingPunct="0">
          <a:lnSpc>
            <a:spcPct val="9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nela Bold"/>
            <a:ea typeface="Canela Bold"/>
            <a:cs typeface="Canela Bold"/>
            <a:sym typeface="Canela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